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20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78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25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93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386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90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377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46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58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49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9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56984-EF8D-44CE-B3FB-F9E18E6128B3}" type="datetimeFigureOut">
              <a:rPr lang="en-US" smtClean="0"/>
              <a:t>10/17/2016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38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0966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147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95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29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92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837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2666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22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972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2831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758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9150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6423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39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897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5296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99503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21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086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680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On-screen Show (4:3)</PresentationFormat>
  <Paragraphs>0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sunny alam</dc:creator>
  <cp:lastModifiedBy>sunny alam</cp:lastModifiedBy>
  <cp:revision>1</cp:revision>
  <dcterms:created xsi:type="dcterms:W3CDTF">2016-10-17T08:39:25Z</dcterms:created>
  <dcterms:modified xsi:type="dcterms:W3CDTF">2016-10-17T08:44:49Z</dcterms:modified>
</cp:coreProperties>
</file>

<file path=docProps/thumbnail.jpeg>
</file>